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8" r:id="rId9"/>
    <p:sldId id="269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2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F2279-EE32-4820-983E-AE720B5A4FF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C1C5-4E81-4DA2-B01D-037E0EA34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398763"/>
      </p:ext>
    </p:extLst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87876"/>
      </p:ext>
    </p:extLst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4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0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7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66070"/>
      </p:ext>
    </p:extLst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Yingst</dc:creator>
  <cp:lastModifiedBy>Elizabeth Yingst</cp:lastModifiedBy>
  <cp:revision>9</cp:revision>
  <dcterms:created xsi:type="dcterms:W3CDTF">2025-06-03T18:02:49Z</dcterms:created>
  <dcterms:modified xsi:type="dcterms:W3CDTF">2025-06-03T20:26:42Z</dcterms:modified>
</cp:coreProperties>
</file>